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016E2-BA86-4050-A06D-BB6D368C6839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7860-7C25-476B-851A-AD004CC24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016E2-BA86-4050-A06D-BB6D368C6839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7860-7C25-476B-851A-AD004CC24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016E2-BA86-4050-A06D-BB6D368C6839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7860-7C25-476B-851A-AD004CC24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016E2-BA86-4050-A06D-BB6D368C6839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7860-7C25-476B-851A-AD004CC24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016E2-BA86-4050-A06D-BB6D368C6839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7860-7C25-476B-851A-AD004CC24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016E2-BA86-4050-A06D-BB6D368C6839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7860-7C25-476B-851A-AD004CC24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016E2-BA86-4050-A06D-BB6D368C6839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7860-7C25-476B-851A-AD004CC24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016E2-BA86-4050-A06D-BB6D368C6839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7860-7C25-476B-851A-AD004CC24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016E2-BA86-4050-A06D-BB6D368C6839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7860-7C25-476B-851A-AD004CC24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016E2-BA86-4050-A06D-BB6D368C6839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E7860-7C25-476B-851A-AD004CC24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016E2-BA86-4050-A06D-BB6D368C6839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44E7860-7C25-476B-851A-AD004CC241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7016E2-BA86-4050-A06D-BB6D368C6839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4E7860-7C25-476B-851A-AD004CC2411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slideshare.net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Slideshare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“Cool” Way to Share Your PowerPoint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Slideshare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 algn="ctr">
              <a:lnSpc>
                <a:spcPct val="200000"/>
              </a:lnSpc>
              <a:buNone/>
            </a:pPr>
            <a:r>
              <a:rPr lang="en-US" dirty="0" smtClean="0"/>
              <a:t>View Your Uploads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Click the menu arrow by your login and </a:t>
            </a:r>
            <a:br>
              <a:rPr lang="en-US" dirty="0" smtClean="0"/>
            </a:br>
            <a:r>
              <a:rPr lang="en-US" dirty="0" smtClean="0"/>
              <a:t>click My Uploads 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Click Edit to view or change the information about the </a:t>
            </a:r>
            <a:r>
              <a:rPr lang="en-US" dirty="0" err="1" smtClean="0"/>
              <a:t>powerpoint</a:t>
            </a:r>
            <a:r>
              <a:rPr lang="en-US" dirty="0" smtClean="0"/>
              <a:t>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To access the embed code for the </a:t>
            </a:r>
            <a:r>
              <a:rPr lang="en-US" dirty="0" err="1" smtClean="0"/>
              <a:t>powerpoint</a:t>
            </a:r>
            <a:r>
              <a:rPr lang="en-US" dirty="0" smtClean="0"/>
              <a:t> click View Presentation in top right corner. </a:t>
            </a:r>
          </a:p>
          <a:p>
            <a:pPr marL="514350" indent="-514350">
              <a:buNone/>
            </a:pPr>
            <a:endParaRPr lang="en-US" dirty="0" smtClean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2514600"/>
            <a:ext cx="1200000" cy="151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5791200"/>
            <a:ext cx="1873254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Slideshare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ctr">
              <a:lnSpc>
                <a:spcPct val="200000"/>
              </a:lnSpc>
              <a:buNone/>
            </a:pPr>
            <a:r>
              <a:rPr lang="en-US" dirty="0" smtClean="0"/>
              <a:t>View Your Uploads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Click Embed just above your presentation.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Copy the code in the text box under Embed this presentation should you need to embed it somewhere else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endParaRPr lang="en-US" dirty="0" smtClean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 r="33782"/>
          <a:stretch>
            <a:fillRect/>
          </a:stretch>
        </p:blipFill>
        <p:spPr bwMode="auto">
          <a:xfrm>
            <a:off x="7086600" y="2667000"/>
            <a:ext cx="1866724" cy="961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 r="16949" b="68530"/>
          <a:stretch>
            <a:fillRect/>
          </a:stretch>
        </p:blipFill>
        <p:spPr bwMode="auto">
          <a:xfrm>
            <a:off x="990600" y="5410200"/>
            <a:ext cx="6444109" cy="1087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Slideshare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Go to </a:t>
            </a:r>
            <a:r>
              <a:rPr lang="en-US" dirty="0" smtClean="0">
                <a:hlinkClick r:id="rId2"/>
              </a:rPr>
              <a:t>http://www.slideshare.net/</a:t>
            </a:r>
            <a:endParaRPr lang="en-US" dirty="0" smtClean="0"/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Sign up for a free account – Click Login, upper right hand corner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Click Sign up now – Lower left corner  </a:t>
            </a:r>
          </a:p>
          <a:p>
            <a:pPr marL="514350" indent="-514350">
              <a:buNone/>
            </a:pPr>
            <a:endParaRPr lang="en-US" dirty="0" smtClean="0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5562600"/>
            <a:ext cx="623776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2209800"/>
            <a:ext cx="1752600" cy="433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Slideshare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ctr">
              <a:lnSpc>
                <a:spcPct val="200000"/>
              </a:lnSpc>
              <a:buNone/>
            </a:pPr>
            <a:r>
              <a:rPr lang="en-US" dirty="0" smtClean="0"/>
              <a:t>Upload Your PowerPoint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Click Upload – Top Middle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Click the Orange Upload button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Select your PowerPoint in the browse window the click open. </a:t>
            </a:r>
          </a:p>
          <a:p>
            <a:pPr marL="514350" indent="-514350">
              <a:buNone/>
            </a:pPr>
            <a:endParaRPr lang="en-US" dirty="0" smtClean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048000"/>
            <a:ext cx="733333" cy="247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3581400"/>
            <a:ext cx="1838095" cy="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905000"/>
            <a:ext cx="6086985" cy="451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Slideshare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Slideshare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ctr">
              <a:lnSpc>
                <a:spcPct val="200000"/>
              </a:lnSpc>
              <a:buNone/>
            </a:pPr>
            <a:r>
              <a:rPr lang="en-US" dirty="0" smtClean="0"/>
              <a:t>Upload Your PowerPoint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Allow time for the PowerPoint to be uploaded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While PowerPoint is being converted add your details and save.</a:t>
            </a:r>
          </a:p>
          <a:p>
            <a:pPr marL="514350" indent="-51435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783" y="2362200"/>
            <a:ext cx="8617617" cy="2929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Slideshare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9787" y="1611868"/>
            <a:ext cx="7237413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Up Arrow 2"/>
          <p:cNvSpPr/>
          <p:nvPr/>
        </p:nvSpPr>
        <p:spPr>
          <a:xfrm>
            <a:off x="6630987" y="3212068"/>
            <a:ext cx="914400" cy="2819400"/>
          </a:xfrm>
          <a:prstGeom prst="up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640387" y="6107668"/>
            <a:ext cx="2349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Copy the Embed code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Slideshare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Slideshare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ctr">
              <a:lnSpc>
                <a:spcPct val="200000"/>
              </a:lnSpc>
              <a:buNone/>
            </a:pPr>
            <a:r>
              <a:rPr lang="en-US" dirty="0" smtClean="0"/>
              <a:t>Embed Your PowerPoint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Login to you wiki site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Navigate to the page you want to embed you </a:t>
            </a:r>
            <a:r>
              <a:rPr lang="en-US" dirty="0" err="1" smtClean="0"/>
              <a:t>powerpoint</a:t>
            </a:r>
            <a:r>
              <a:rPr lang="en-US" dirty="0" smtClean="0"/>
              <a:t> and click edit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Click the Widget icon on the edit </a:t>
            </a:r>
            <a:r>
              <a:rPr lang="en-US" dirty="0" err="1" smtClean="0"/>
              <a:t>menubar</a:t>
            </a:r>
            <a:r>
              <a:rPr lang="en-US" dirty="0" smtClean="0"/>
              <a:t> </a:t>
            </a:r>
          </a:p>
          <a:p>
            <a:pPr marL="514350" indent="-514350">
              <a:buNone/>
            </a:pPr>
            <a:endParaRPr lang="en-US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638800"/>
            <a:ext cx="7476191" cy="428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3429000" y="5334000"/>
            <a:ext cx="144780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Slideshare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0" y="1828800"/>
            <a:ext cx="4038600" cy="4434840"/>
          </a:xfrm>
        </p:spPr>
        <p:txBody>
          <a:bodyPr>
            <a:normAutofit lnSpcReduction="10000"/>
          </a:bodyPr>
          <a:lstStyle/>
          <a:p>
            <a:pPr marL="514350" indent="-514350" algn="ctr">
              <a:lnSpc>
                <a:spcPct val="200000"/>
              </a:lnSpc>
              <a:buNone/>
            </a:pPr>
            <a:r>
              <a:rPr lang="en-US" dirty="0" smtClean="0"/>
              <a:t>Embed Your PowerPoint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 startAt="4"/>
            </a:pPr>
            <a:r>
              <a:rPr lang="en-US" dirty="0" smtClean="0"/>
              <a:t>Select Other – located at the bottom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 startAt="4"/>
            </a:pPr>
            <a:r>
              <a:rPr lang="en-US" dirty="0" smtClean="0"/>
              <a:t>Paste code in textbox and click Save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 startAt="4"/>
            </a:pPr>
            <a:r>
              <a:rPr lang="en-US" dirty="0" smtClean="0"/>
              <a:t>Click Save on the Wiki page menu</a:t>
            </a:r>
          </a:p>
          <a:p>
            <a:pPr marL="514350" indent="-514350">
              <a:buNone/>
            </a:pPr>
            <a:endParaRPr lang="en-US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133600"/>
            <a:ext cx="4953000" cy="3283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3">
      <a:dk1>
        <a:srgbClr val="01303D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2485C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105</TotalTime>
  <Words>191</Words>
  <Application>Microsoft Office PowerPoint</Application>
  <PresentationFormat>On-screen Show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Slideshare</vt:lpstr>
      <vt:lpstr>Slideshare</vt:lpstr>
      <vt:lpstr>Slideshare</vt:lpstr>
      <vt:lpstr>Slide 4</vt:lpstr>
      <vt:lpstr>Slideshare</vt:lpstr>
      <vt:lpstr>Slide 6</vt:lpstr>
      <vt:lpstr>Slide 7</vt:lpstr>
      <vt:lpstr>Slideshare</vt:lpstr>
      <vt:lpstr>Slideshare</vt:lpstr>
      <vt:lpstr>Slideshare</vt:lpstr>
      <vt:lpstr>Slideshare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Slideshare</dc:title>
  <dc:creator>IT Clone User</dc:creator>
  <cp:lastModifiedBy>IT Clone User</cp:lastModifiedBy>
  <cp:revision>13</cp:revision>
  <dcterms:created xsi:type="dcterms:W3CDTF">2010-10-06T14:50:14Z</dcterms:created>
  <dcterms:modified xsi:type="dcterms:W3CDTF">2010-10-06T17:36:22Z</dcterms:modified>
</cp:coreProperties>
</file>